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0"/>
  </p:notesMasterIdLst>
  <p:sldIdLst>
    <p:sldId id="267" r:id="rId2"/>
    <p:sldId id="268" r:id="rId3"/>
    <p:sldId id="276" r:id="rId4"/>
    <p:sldId id="269" r:id="rId5"/>
    <p:sldId id="277" r:id="rId6"/>
    <p:sldId id="273" r:id="rId7"/>
    <p:sldId id="274" r:id="rId8"/>
    <p:sldId id="275" r:id="rId9"/>
  </p:sldIdLst>
  <p:sldSz cx="14400213" cy="18000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85"/>
    <p:restoredTop sz="94694"/>
  </p:normalViewPr>
  <p:slideViewPr>
    <p:cSldViewPr snapToGrid="0" snapToObjects="1">
      <p:cViewPr varScale="1">
        <p:scale>
          <a:sx n="30" d="100"/>
          <a:sy n="30" d="100"/>
        </p:scale>
        <p:origin x="266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85BE9-C871-4A46-AEB5-87B010B6534B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420A4-B6DA-8641-A4E8-BFAF3D6446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581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1pPr>
    <a:lvl2pPr marL="749442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2pPr>
    <a:lvl3pPr marL="1498884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3pPr>
    <a:lvl4pPr marL="2248327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4pPr>
    <a:lvl5pPr marL="2997769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5pPr>
    <a:lvl6pPr marL="3747211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6pPr>
    <a:lvl7pPr marL="4496653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7pPr>
    <a:lvl8pPr marL="5246096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8pPr>
    <a:lvl9pPr marL="5995538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2945943"/>
            <a:ext cx="12240181" cy="626689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9454516"/>
            <a:ext cx="10800160" cy="4345992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68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34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958369"/>
            <a:ext cx="3105046" cy="1525473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958369"/>
            <a:ext cx="9135135" cy="1525473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2423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00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4487671"/>
            <a:ext cx="12420184" cy="7487774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12046282"/>
            <a:ext cx="12420184" cy="3937644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93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4791843"/>
            <a:ext cx="6120091" cy="1142125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4791843"/>
            <a:ext cx="6120091" cy="1142125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356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58373"/>
            <a:ext cx="12420184" cy="347929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4412664"/>
            <a:ext cx="6091964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6575242"/>
            <a:ext cx="6091964" cy="96711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4412664"/>
            <a:ext cx="6121966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6575242"/>
            <a:ext cx="6121966" cy="96711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286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414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065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2591766"/>
            <a:ext cx="7290108" cy="12792138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85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2591766"/>
            <a:ext cx="7290108" cy="12792138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00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958373"/>
            <a:ext cx="12420184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4791843"/>
            <a:ext cx="12420184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AC265-74E9-F14B-8D15-163CEFC3A2C2}" type="datetimeFigureOut">
              <a:rPr lang="de-DE" smtClean="0"/>
              <a:t>05.12.2025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6683952"/>
            <a:ext cx="4860072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3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A9713EF-BE6F-475A-51DD-03A0008BBF35}"/>
              </a:ext>
            </a:extLst>
          </p:cNvPr>
          <p:cNvSpPr txBox="1"/>
          <p:nvPr/>
        </p:nvSpPr>
        <p:spPr>
          <a:xfrm>
            <a:off x="1129560" y="3090810"/>
            <a:ext cx="5378395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Ihr wollt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775C5DE-DF05-7A51-9B24-9AFCC495CD16}"/>
              </a:ext>
            </a:extLst>
          </p:cNvPr>
          <p:cNvSpPr txBox="1"/>
          <p:nvPr/>
        </p:nvSpPr>
        <p:spPr>
          <a:xfrm>
            <a:off x="1129560" y="4552794"/>
            <a:ext cx="11726287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Forschungsergebnisse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A856356-1012-7764-FDDD-745EFC60F7CA}"/>
              </a:ext>
            </a:extLst>
          </p:cNvPr>
          <p:cNvSpPr txBox="1"/>
          <p:nvPr/>
        </p:nvSpPr>
        <p:spPr>
          <a:xfrm>
            <a:off x="1129560" y="6001979"/>
            <a:ext cx="8840882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schnell und aus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D7FD4B7-3E1F-1269-722C-CE60428D0F2B}"/>
              </a:ext>
            </a:extLst>
          </p:cNvPr>
          <p:cNvSpPr txBox="1"/>
          <p:nvPr/>
        </p:nvSpPr>
        <p:spPr>
          <a:xfrm>
            <a:off x="1129560" y="7436206"/>
            <a:ext cx="6532558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einer Hand?</a:t>
            </a:r>
          </a:p>
        </p:txBody>
      </p:sp>
    </p:spTree>
    <p:extLst>
      <p:ext uri="{BB962C8B-B14F-4D97-AF65-F5344CB8AC3E}">
        <p14:creationId xmlns:p14="http://schemas.microsoft.com/office/powerpoint/2010/main" val="2363718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7BB8AFA6-EEDF-F0D3-F072-D46545B21AE7}"/>
              </a:ext>
            </a:extLst>
          </p:cNvPr>
          <p:cNvSpPr txBox="1"/>
          <p:nvPr/>
        </p:nvSpPr>
        <p:spPr>
          <a:xfrm>
            <a:off x="1117600" y="3949792"/>
            <a:ext cx="13135416" cy="747897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Wissenschaftliche Bibliotheken stellen Euch verlässliche Forschungsergebnisse aus aller Welt zur Verfügung!</a:t>
            </a:r>
          </a:p>
        </p:txBody>
      </p:sp>
    </p:spTree>
    <p:extLst>
      <p:ext uri="{BB962C8B-B14F-4D97-AF65-F5344CB8AC3E}">
        <p14:creationId xmlns:p14="http://schemas.microsoft.com/office/powerpoint/2010/main" val="184791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4470E92-B04A-1EC9-3FF1-D391AACCE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EBAC0896-3F3C-2FDA-CEF4-2CD4CA5827E4}"/>
              </a:ext>
            </a:extLst>
          </p:cNvPr>
          <p:cNvSpPr txBox="1"/>
          <p:nvPr/>
        </p:nvSpPr>
        <p:spPr>
          <a:xfrm>
            <a:off x="1086997" y="3848192"/>
            <a:ext cx="12679803" cy="6247864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Sie sorgen dafür, dass Forschungsdaten für alle offen und nachvollziehbar zugänglich sind!</a:t>
            </a:r>
          </a:p>
        </p:txBody>
      </p:sp>
    </p:spTree>
    <p:extLst>
      <p:ext uri="{BB962C8B-B14F-4D97-AF65-F5344CB8AC3E}">
        <p14:creationId xmlns:p14="http://schemas.microsoft.com/office/powerpoint/2010/main" val="3533180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2461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3DCB9F-F566-8E77-1F7C-1AB507F35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6EB67F-00EB-F212-41C1-EF4CAAF20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3430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2AFB7E-1574-0ADF-FD36-D3A0875989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0AB29333-8F80-BF4C-E34D-47503CD2288D}"/>
              </a:ext>
            </a:extLst>
          </p:cNvPr>
          <p:cNvSpPr txBox="1"/>
          <p:nvPr/>
        </p:nvSpPr>
        <p:spPr>
          <a:xfrm>
            <a:off x="317499" y="5135882"/>
            <a:ext cx="14082714" cy="1246495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square" rtlCol="0" anchor="ctr" anchorCtr="0">
            <a:spAutoFit/>
          </a:bodyPr>
          <a:lstStyle/>
          <a:p>
            <a:r>
              <a:rPr lang="de-DE" sz="7500" spc="-300" dirty="0">
                <a:solidFill>
                  <a:srgbClr val="002060"/>
                </a:solidFill>
                <a:latin typeface="DM Mono" panose="020B0509040201040103" pitchFamily="49" charset="77"/>
              </a:rPr>
              <a:t>Forschungsdatenmanagement: </a:t>
            </a:r>
            <a:endParaRPr lang="de-DE" sz="8000" spc="-300" dirty="0">
              <a:solidFill>
                <a:srgbClr val="002060"/>
              </a:solidFill>
              <a:latin typeface="DM Mono" panose="020B0509040201040103" pitchFamily="49" charset="77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D422098-C2C2-E8F3-1C6A-A4EBBB046EFA}"/>
              </a:ext>
            </a:extLst>
          </p:cNvPr>
          <p:cNvSpPr txBox="1"/>
          <p:nvPr/>
        </p:nvSpPr>
        <p:spPr>
          <a:xfrm>
            <a:off x="317499" y="6515532"/>
            <a:ext cx="10956846" cy="1246495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7500" spc="-300" dirty="0">
                <a:solidFill>
                  <a:srgbClr val="002060"/>
                </a:solidFill>
                <a:latin typeface="DM Mono" panose="020B0509040201040103" pitchFamily="49" charset="77"/>
              </a:rPr>
              <a:t>Klingt gut, aber was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DEAE8EE-6315-33DC-E803-F6B79FEE4BCD}"/>
              </a:ext>
            </a:extLst>
          </p:cNvPr>
          <p:cNvSpPr txBox="1"/>
          <p:nvPr/>
        </p:nvSpPr>
        <p:spPr>
          <a:xfrm>
            <a:off x="330200" y="7945451"/>
            <a:ext cx="13649891" cy="1246495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7500" spc="-300" dirty="0">
                <a:solidFill>
                  <a:srgbClr val="002060"/>
                </a:solidFill>
                <a:latin typeface="DM Mono" panose="020B0509040201040103" pitchFamily="49" charset="77"/>
              </a:rPr>
              <a:t>ist das eigentlich genau?</a:t>
            </a:r>
          </a:p>
        </p:txBody>
      </p:sp>
    </p:spTree>
    <p:extLst>
      <p:ext uri="{BB962C8B-B14F-4D97-AF65-F5344CB8AC3E}">
        <p14:creationId xmlns:p14="http://schemas.microsoft.com/office/powerpoint/2010/main" val="3395733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69FBAD9-0488-9458-226F-C4B2B37D9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226E14A5-B2C8-759C-B578-748A5F12ACC8}"/>
              </a:ext>
            </a:extLst>
          </p:cNvPr>
          <p:cNvSpPr txBox="1"/>
          <p:nvPr/>
        </p:nvSpPr>
        <p:spPr>
          <a:xfrm>
            <a:off x="1092200" y="951974"/>
            <a:ext cx="12623800" cy="16096714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Forschende müssen ihre Forschungs-ergebnisse digital ablegen, damit andere sie nachnutzen können. Und wer könnte besser Ordnung ins Datenchaos bringen als Bibliotheken – die Meister des Sortierens und Archivierens?</a:t>
            </a:r>
          </a:p>
        </p:txBody>
      </p:sp>
    </p:spTree>
    <p:extLst>
      <p:ext uri="{BB962C8B-B14F-4D97-AF65-F5344CB8AC3E}">
        <p14:creationId xmlns:p14="http://schemas.microsoft.com/office/powerpoint/2010/main" val="2273881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C68264-A01B-EF62-6B5E-9292349AF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526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– 2022-Design">
  <a:themeElements>
    <a:clrScheme name="Office 2013 – 2022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78</Words>
  <Application>Microsoft Office PowerPoint</Application>
  <PresentationFormat>Benutzerdefiniert</PresentationFormat>
  <Paragraphs>10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Aptos</vt:lpstr>
      <vt:lpstr>Arial</vt:lpstr>
      <vt:lpstr>Calibri</vt:lpstr>
      <vt:lpstr>Calibri Light</vt:lpstr>
      <vt:lpstr>DM Mono</vt:lpstr>
      <vt:lpstr>Office 2013 – 2022-Design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dfgagdag</dc:title>
  <dc:creator>Matthias Wöhrle</dc:creator>
  <cp:lastModifiedBy>Kristin Bäßler</cp:lastModifiedBy>
  <cp:revision>30</cp:revision>
  <dcterms:created xsi:type="dcterms:W3CDTF">2020-10-20T10:17:43Z</dcterms:created>
  <dcterms:modified xsi:type="dcterms:W3CDTF">2025-12-05T14:45:21Z</dcterms:modified>
</cp:coreProperties>
</file>